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359900" cy="6119813"/>
  <p:notesSz cx="6858000" cy="9144000"/>
  <p:defaultTextStyle>
    <a:defPPr>
      <a:defRPr lang="pt-BR"/>
    </a:defPPr>
    <a:lvl1pPr marL="0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1pPr>
    <a:lvl2pPr marL="371475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2pPr>
    <a:lvl3pPr marL="742950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3pPr>
    <a:lvl4pPr marL="1114425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4pPr>
    <a:lvl5pPr marL="1485900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5pPr>
    <a:lvl6pPr marL="1857375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6pPr>
    <a:lvl7pPr marL="2228850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7pPr>
    <a:lvl8pPr marL="2600325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8pPr>
    <a:lvl9pPr marL="2971800" algn="l" defTabSz="742950" rtl="0" eaLnBrk="1" latinLnBrk="0" hangingPunct="1">
      <a:defRPr sz="1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93" y="1001553"/>
            <a:ext cx="7955915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88" y="3214319"/>
            <a:ext cx="7019925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66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04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179" y="325823"/>
            <a:ext cx="2018228" cy="518625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93" y="325823"/>
            <a:ext cx="5937687" cy="51862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94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9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19" y="1525705"/>
            <a:ext cx="8072914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19" y="4095460"/>
            <a:ext cx="8072914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93" y="1629117"/>
            <a:ext cx="3977958" cy="388296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449" y="1629117"/>
            <a:ext cx="3977958" cy="388296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02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325825"/>
            <a:ext cx="8072914" cy="118288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13" y="1500205"/>
            <a:ext cx="3959676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13" y="2235432"/>
            <a:ext cx="3959676" cy="32879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450" y="1500205"/>
            <a:ext cx="3979177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8450" y="2235432"/>
            <a:ext cx="3979177" cy="32879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14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9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07988"/>
            <a:ext cx="3018811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77" y="881141"/>
            <a:ext cx="4738449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835944"/>
            <a:ext cx="3018811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60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07988"/>
            <a:ext cx="3018811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9177" y="881141"/>
            <a:ext cx="4738449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835944"/>
            <a:ext cx="3018811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5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93" y="325825"/>
            <a:ext cx="8072914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93" y="1629117"/>
            <a:ext cx="8072914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672162"/>
            <a:ext cx="2105978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97A6-01AF-4D76-8F37-1362FAF06864}" type="datetimeFigureOut">
              <a:rPr lang="pt-BR" smtClean="0"/>
              <a:t>22/12/2020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672162"/>
            <a:ext cx="3158966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672162"/>
            <a:ext cx="2105978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4E4C-E297-4E9D-AE53-6B5A1BF41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00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99243" y="0"/>
            <a:ext cx="3260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ndara" panose="020E0502030303020204" pitchFamily="34" charset="0"/>
              </a:rPr>
              <a:t>A empresa Líder Pesquisas divulga e parabeniza os destaques empresariais e profissionais do ano de </a:t>
            </a:r>
            <a:r>
              <a:rPr lang="pt-BR" sz="1200" dirty="0" smtClean="0">
                <a:latin typeface="Candara" panose="020E0502030303020204" pitchFamily="34" charset="0"/>
              </a:rPr>
              <a:t>2020 em Canguçu - RS.</a:t>
            </a:r>
            <a:endParaRPr lang="pt-BR" sz="1200" dirty="0" smtClean="0">
              <a:latin typeface="Candara" panose="020E0502030303020204" pitchFamily="34" charset="0"/>
            </a:endParaRPr>
          </a:p>
          <a:p>
            <a:r>
              <a:rPr lang="pt-BR" sz="1200" dirty="0" smtClean="0">
                <a:latin typeface="Candara" panose="020E0502030303020204" pitchFamily="34" charset="0"/>
              </a:rPr>
              <a:t>Confira abaixo:</a:t>
            </a:r>
            <a:endParaRPr lang="pt-BR" sz="1200" dirty="0">
              <a:latin typeface="Candara" panose="020E0502030303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40430" y="0"/>
            <a:ext cx="277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Palatino Linotype" panose="02040502050505030304" pitchFamily="18" charset="0"/>
              </a:rPr>
              <a:t> PRÊMIO LÍDER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03370" y="200055"/>
            <a:ext cx="116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 2020</a:t>
            </a:r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50" y="861775"/>
            <a:ext cx="9359900" cy="126188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50" dirty="0"/>
              <a:t>ALG GESSO - DECORAÇÕES EM GESSO</a:t>
            </a:r>
          </a:p>
          <a:p>
            <a:r>
              <a:rPr lang="pt-BR" sz="950" dirty="0"/>
              <a:t>BUFFET TIA DARLI - BUFFET PARA FESTAS E EVENTOS</a:t>
            </a:r>
          </a:p>
          <a:p>
            <a:r>
              <a:rPr lang="pt-BR" sz="950" dirty="0"/>
              <a:t>STILO DE VIDA - ESTÚDIO DE PILATES</a:t>
            </a:r>
          </a:p>
          <a:p>
            <a:r>
              <a:rPr lang="pt-BR" sz="950" dirty="0"/>
              <a:t>GABRIEL ROCHA - CORRETOR DE IMÓVEIS</a:t>
            </a:r>
          </a:p>
          <a:p>
            <a:r>
              <a:rPr lang="pt-BR" sz="950" dirty="0"/>
              <a:t>TAINARA NUNES - CONFEITEIRA</a:t>
            </a:r>
          </a:p>
          <a:p>
            <a:r>
              <a:rPr lang="pt-BR" sz="950" dirty="0" smtClean="0"/>
              <a:t>KS </a:t>
            </a:r>
            <a:r>
              <a:rPr lang="pt-BR" sz="950" dirty="0"/>
              <a:t>CAIME SAMPAIO - PINTURAS E ACABAMENTOS</a:t>
            </a:r>
          </a:p>
          <a:p>
            <a:r>
              <a:rPr lang="pt-BR" sz="950" dirty="0"/>
              <a:t>AUTO SOCORRO PAULINHO - SERVIÇOS DE </a:t>
            </a:r>
            <a:r>
              <a:rPr lang="pt-BR" sz="950" dirty="0" smtClean="0"/>
              <a:t>GUINCHO</a:t>
            </a:r>
          </a:p>
          <a:p>
            <a:r>
              <a:rPr lang="pt-BR" sz="950" dirty="0" smtClean="0"/>
              <a:t>AUTO ELÉTRICA PIT STOP - AUTO ELÉTRICA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20390" y="861775"/>
            <a:ext cx="3417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50" dirty="0"/>
              <a:t>DR. CONRADO ERNANI BENTO NETO - ADVOGADO</a:t>
            </a:r>
          </a:p>
          <a:p>
            <a:r>
              <a:rPr lang="pt-BR" sz="950" dirty="0"/>
              <a:t>DESCONT SAÚDE - PLANO DE ASSISTÊNCIA FAMILIAR</a:t>
            </a:r>
          </a:p>
          <a:p>
            <a:r>
              <a:rPr lang="pt-BR" sz="950" dirty="0"/>
              <a:t>LM MOTOS - REVENDA DE MOTOS</a:t>
            </a:r>
          </a:p>
          <a:p>
            <a:r>
              <a:rPr lang="pt-BR" sz="950" dirty="0"/>
              <a:t>SALÃO LOOK FASHION - SALÃO DE BELEZA</a:t>
            </a:r>
          </a:p>
          <a:p>
            <a:r>
              <a:rPr lang="pt-BR" sz="950" dirty="0"/>
              <a:t>CERON FOTOGRAFIAS - ESTÚDIO FOTOGRÁFICO</a:t>
            </a:r>
          </a:p>
          <a:p>
            <a:r>
              <a:rPr lang="pt-BR" sz="950" dirty="0"/>
              <a:t>CENTRAL DE EMPRÉSTIMOS - FINANCEIRA</a:t>
            </a:r>
          </a:p>
          <a:p>
            <a:r>
              <a:rPr lang="pt-BR" sz="950" dirty="0"/>
              <a:t>ANDRÉ SURDINAS </a:t>
            </a:r>
            <a:r>
              <a:rPr lang="pt-BR" sz="950" dirty="0" smtClean="0"/>
              <a:t>– SURDINAS</a:t>
            </a:r>
          </a:p>
          <a:p>
            <a:r>
              <a:rPr lang="pt-BR" sz="950" dirty="0" smtClean="0"/>
              <a:t>MM FLORES - FLORICULTURA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22544" y="861775"/>
            <a:ext cx="3814053" cy="13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50" dirty="0"/>
              <a:t>CANGUÇU ONLINE - PORTAL DE NOTÍCIAS</a:t>
            </a:r>
          </a:p>
          <a:p>
            <a:r>
              <a:rPr lang="pt-BR" sz="950" dirty="0"/>
              <a:t>RÁDIO KERB 87.9 FM - RÁDIO FM</a:t>
            </a:r>
          </a:p>
          <a:p>
            <a:r>
              <a:rPr lang="pt-BR" sz="950" dirty="0"/>
              <a:t>TRADIÇÃO REGIONAL - JORNAL </a:t>
            </a:r>
          </a:p>
          <a:p>
            <a:r>
              <a:rPr lang="pt-BR" sz="950" dirty="0"/>
              <a:t>MARTELINHO DE OURO EDUARDO RIMER - ESTÉTICA AUTOMOTIVA</a:t>
            </a:r>
          </a:p>
          <a:p>
            <a:r>
              <a:rPr lang="pt-BR" sz="950" dirty="0"/>
              <a:t>HOTEL CANGUÇU </a:t>
            </a:r>
            <a:r>
              <a:rPr lang="pt-BR" sz="950" dirty="0" smtClean="0"/>
              <a:t>– HOTEL</a:t>
            </a:r>
          </a:p>
          <a:p>
            <a:r>
              <a:rPr lang="pt-BR" sz="950" dirty="0" smtClean="0"/>
              <a:t>DVN CONSTRUTORA - CONSTRUTORA</a:t>
            </a:r>
          </a:p>
          <a:p>
            <a:endParaRPr lang="pt-BR" sz="1000" dirty="0" smtClean="0"/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0"/>
          <a:stretch/>
        </p:blipFill>
        <p:spPr>
          <a:xfrm>
            <a:off x="116731" y="102727"/>
            <a:ext cx="1118682" cy="7282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6488" r="3822" b="6879"/>
          <a:stretch/>
        </p:blipFill>
        <p:spPr>
          <a:xfrm>
            <a:off x="0" y="2214686"/>
            <a:ext cx="1457011" cy="89657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53199" r="54498" b="19216"/>
          <a:stretch/>
        </p:blipFill>
        <p:spPr>
          <a:xfrm>
            <a:off x="1587927" y="2210284"/>
            <a:ext cx="1457011" cy="89657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 b="14619"/>
          <a:stretch/>
        </p:blipFill>
        <p:spPr>
          <a:xfrm>
            <a:off x="3146780" y="2214682"/>
            <a:ext cx="1457011" cy="89657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6" r="103" b="27755"/>
          <a:stretch/>
        </p:blipFill>
        <p:spPr>
          <a:xfrm>
            <a:off x="6253007" y="2210284"/>
            <a:ext cx="1457011" cy="90097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4821" r="202" b="2896"/>
          <a:stretch/>
        </p:blipFill>
        <p:spPr>
          <a:xfrm>
            <a:off x="7800380" y="2210284"/>
            <a:ext cx="1559519" cy="8965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3170" r="1640"/>
          <a:stretch/>
        </p:blipFill>
        <p:spPr>
          <a:xfrm>
            <a:off x="-1" y="3202291"/>
            <a:ext cx="1457011" cy="89657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5760" r="1594" b="5421"/>
          <a:stretch/>
        </p:blipFill>
        <p:spPr>
          <a:xfrm>
            <a:off x="1587927" y="3202284"/>
            <a:ext cx="1457011" cy="89658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15184"/>
          <a:stretch/>
        </p:blipFill>
        <p:spPr>
          <a:xfrm>
            <a:off x="3146780" y="3202284"/>
            <a:ext cx="1457010" cy="8965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b="21043"/>
          <a:stretch/>
        </p:blipFill>
        <p:spPr>
          <a:xfrm>
            <a:off x="4705632" y="3197886"/>
            <a:ext cx="1457012" cy="90098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b="18261"/>
          <a:stretch/>
        </p:blipFill>
        <p:spPr>
          <a:xfrm>
            <a:off x="6253007" y="3197886"/>
            <a:ext cx="1457011" cy="90098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4374"/>
          <a:stretch/>
        </p:blipFill>
        <p:spPr>
          <a:xfrm>
            <a:off x="7800380" y="3202284"/>
            <a:ext cx="1559519" cy="8965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17871" r="293" b="17725"/>
          <a:stretch/>
        </p:blipFill>
        <p:spPr>
          <a:xfrm>
            <a:off x="-2" y="4189896"/>
            <a:ext cx="1457011" cy="89658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65480" r="77822" b="5955"/>
          <a:stretch/>
        </p:blipFill>
        <p:spPr>
          <a:xfrm rot="16200000">
            <a:off x="1868142" y="3909683"/>
            <a:ext cx="896583" cy="145701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47168" r="55450" b="38476"/>
          <a:stretch/>
        </p:blipFill>
        <p:spPr>
          <a:xfrm rot="10800000">
            <a:off x="3146780" y="4189892"/>
            <a:ext cx="1457008" cy="8965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64600" r="23000" b="6688"/>
          <a:stretch/>
        </p:blipFill>
        <p:spPr>
          <a:xfrm rot="16200000">
            <a:off x="4985849" y="1930067"/>
            <a:ext cx="896578" cy="145701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4" r="77621" b="47850"/>
          <a:stretch/>
        </p:blipFill>
        <p:spPr>
          <a:xfrm rot="16200000">
            <a:off x="4985846" y="3909678"/>
            <a:ext cx="896588" cy="145701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57569" r="78024" b="14599"/>
          <a:stretch/>
        </p:blipFill>
        <p:spPr>
          <a:xfrm rot="16200000">
            <a:off x="6533219" y="3909680"/>
            <a:ext cx="896589" cy="145701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79" y="4189890"/>
            <a:ext cx="1565870" cy="8965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3223"/>
            <a:ext cx="1457011" cy="89659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27" y="5223223"/>
            <a:ext cx="1457008" cy="8965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90" y="5223223"/>
            <a:ext cx="1483398" cy="8965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2" y="5223222"/>
            <a:ext cx="1457012" cy="8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145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Palatino Linotype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</dc:creator>
  <cp:lastModifiedBy>Luana</cp:lastModifiedBy>
  <cp:revision>16</cp:revision>
  <dcterms:created xsi:type="dcterms:W3CDTF">2020-12-15T17:00:12Z</dcterms:created>
  <dcterms:modified xsi:type="dcterms:W3CDTF">2020-12-22T13:58:28Z</dcterms:modified>
</cp:coreProperties>
</file>